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3" r:id="rId3"/>
    <p:sldId id="269" r:id="rId4"/>
    <p:sldId id="278" r:id="rId5"/>
    <p:sldId id="275" r:id="rId6"/>
    <p:sldId id="276" r:id="rId7"/>
    <p:sldId id="279" r:id="rId8"/>
    <p:sldId id="280" r:id="rId9"/>
    <p:sldId id="283" r:id="rId10"/>
    <p:sldId id="28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605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FB31B-44E8-4886-B1DC-FA523118BEB4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C142-FF78-4F45-8A29-59BAACEFD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044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FB31B-44E8-4886-B1DC-FA523118BEB4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C142-FF78-4F45-8A29-59BAACEFD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380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FB31B-44E8-4886-B1DC-FA523118BEB4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C142-FF78-4F45-8A29-59BAACEFD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01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FB31B-44E8-4886-B1DC-FA523118BEB4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C142-FF78-4F45-8A29-59BAACEFD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535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FB31B-44E8-4886-B1DC-FA523118BEB4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C142-FF78-4F45-8A29-59BAACEFD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2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FB31B-44E8-4886-B1DC-FA523118BEB4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C142-FF78-4F45-8A29-59BAACEFD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281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FB31B-44E8-4886-B1DC-FA523118BEB4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C142-FF78-4F45-8A29-59BAACEFD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83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FB31B-44E8-4886-B1DC-FA523118BEB4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C142-FF78-4F45-8A29-59BAACEFD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432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FB31B-44E8-4886-B1DC-FA523118BEB4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C142-FF78-4F45-8A29-59BAACEFD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392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FB31B-44E8-4886-B1DC-FA523118BEB4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C142-FF78-4F45-8A29-59BAACEFD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945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FB31B-44E8-4886-B1DC-FA523118BEB4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C142-FF78-4F45-8A29-59BAACEFD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720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FB31B-44E8-4886-B1DC-FA523118BEB4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FC142-FF78-4F45-8A29-59BAACEFD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59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600" y="148679"/>
            <a:ext cx="4343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Ralph Ellison</a:t>
            </a:r>
          </a:p>
          <a:p>
            <a:r>
              <a:rPr lang="en-US" sz="4000" i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Invisible Man</a:t>
            </a:r>
            <a:endParaRPr lang="en-US" sz="4000" i="1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47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739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148679"/>
            <a:ext cx="4343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Ralph Ellison</a:t>
            </a:r>
          </a:p>
          <a:p>
            <a:r>
              <a:rPr lang="en-US" sz="4000" i="1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Invisible Man</a:t>
            </a:r>
            <a:endParaRPr lang="en-US" sz="4000" i="1" dirty="0">
              <a:solidFill>
                <a:schemeClr val="bg1">
                  <a:lumMod val="50000"/>
                </a:schemeClr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38400"/>
            <a:ext cx="4495800" cy="4242659"/>
          </a:xfrm>
        </p:spPr>
      </p:pic>
    </p:spTree>
    <p:extLst>
      <p:ext uri="{BB962C8B-B14F-4D97-AF65-F5344CB8AC3E}">
        <p14:creationId xmlns:p14="http://schemas.microsoft.com/office/powerpoint/2010/main" val="12003407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6 Elements of the Narrative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Character</a:t>
            </a:r>
          </a:p>
          <a:p>
            <a:r>
              <a:rPr lang="en-US" sz="4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Plot</a:t>
            </a:r>
          </a:p>
          <a:p>
            <a:r>
              <a:rPr lang="en-US" sz="4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Setting</a:t>
            </a:r>
          </a:p>
          <a:p>
            <a:r>
              <a:rPr lang="en-US" sz="4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Theme</a:t>
            </a:r>
          </a:p>
          <a:p>
            <a:r>
              <a:rPr lang="en-US" sz="4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Conflict</a:t>
            </a:r>
          </a:p>
          <a:p>
            <a:r>
              <a:rPr lang="en-US" sz="4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Point of View</a:t>
            </a:r>
            <a:endParaRPr lang="en-US" sz="4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69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4000"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290" y="1981200"/>
            <a:ext cx="6175419" cy="4384548"/>
          </a:xfrm>
        </p:spPr>
      </p:pic>
      <p:sp>
        <p:nvSpPr>
          <p:cNvPr id="4" name="Rectangle 3"/>
          <p:cNvSpPr/>
          <p:nvPr/>
        </p:nvSpPr>
        <p:spPr>
          <a:xfrm>
            <a:off x="228600" y="148679"/>
            <a:ext cx="4343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Ralph Ellison</a:t>
            </a:r>
          </a:p>
          <a:p>
            <a:r>
              <a:rPr lang="en-US" sz="4000" i="1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Invisible Man</a:t>
            </a:r>
            <a:endParaRPr lang="en-US" sz="4000" i="1" dirty="0">
              <a:solidFill>
                <a:schemeClr val="bg1"/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7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Characters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Invisible Man</a:t>
            </a:r>
          </a:p>
          <a:p>
            <a:r>
              <a:rPr lang="en-US" sz="4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Sleepwalker</a:t>
            </a:r>
          </a:p>
          <a:p>
            <a:r>
              <a:rPr lang="en-US" sz="4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Louis Armstrong</a:t>
            </a:r>
          </a:p>
          <a:p>
            <a:r>
              <a:rPr lang="en-US" sz="4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Preacher</a:t>
            </a:r>
          </a:p>
          <a:p>
            <a:r>
              <a:rPr lang="en-US" sz="4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Woman &amp; her Sons</a:t>
            </a:r>
          </a:p>
          <a:p>
            <a:r>
              <a:rPr lang="en-US" sz="4400" dirty="0" err="1" smtClean="0">
                <a:solidFill>
                  <a:schemeClr val="bg1"/>
                </a:solidFill>
              </a:rPr>
              <a:t>Ras</a:t>
            </a:r>
            <a:r>
              <a:rPr lang="en-US" sz="4400" dirty="0" smtClean="0">
                <a:solidFill>
                  <a:schemeClr val="bg1"/>
                </a:solidFill>
              </a:rPr>
              <a:t> the Destroyer</a:t>
            </a:r>
            <a:endParaRPr lang="en-US" sz="44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7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Plot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Violent street encounter</a:t>
            </a:r>
          </a:p>
          <a:p>
            <a:r>
              <a:rPr lang="en-US" sz="4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Invisible Man </a:t>
            </a:r>
            <a:r>
              <a:rPr lang="en-US" sz="4400" dirty="0" smtClean="0">
                <a:solidFill>
                  <a:schemeClr val="bg1"/>
                </a:solidFill>
              </a:rPr>
              <a:t>hibernating</a:t>
            </a:r>
            <a:r>
              <a:rPr lang="en-US" sz="4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down in his hole</a:t>
            </a:r>
          </a:p>
          <a:p>
            <a:r>
              <a:rPr lang="en-US" sz="4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Rent-free in a Whites only bldg.</a:t>
            </a:r>
            <a:endParaRPr lang="en-US" sz="4400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r>
              <a:rPr lang="en-US" sz="4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Stealing Power</a:t>
            </a:r>
          </a:p>
          <a:p>
            <a:r>
              <a:rPr lang="en-US" sz="4400" dirty="0" smtClean="0">
                <a:solidFill>
                  <a:schemeClr val="bg1"/>
                </a:solidFill>
              </a:rPr>
              <a:t>Dream </a:t>
            </a:r>
            <a:r>
              <a:rPr lang="en-US" sz="4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descent into Jazz music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07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063" y="91068"/>
            <a:ext cx="4904644" cy="425233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5800" y="2819400"/>
            <a:ext cx="668143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Gather </a:t>
            </a:r>
            <a:r>
              <a:rPr lang="en-US" sz="4000" i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quickly</a:t>
            </a:r>
          </a:p>
          <a:p>
            <a:r>
              <a:rPr lang="en-US" sz="4000" i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Out of darkness</a:t>
            </a:r>
          </a:p>
          <a:p>
            <a:r>
              <a:rPr lang="en-US" sz="4000" i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All the songs you know</a:t>
            </a:r>
          </a:p>
          <a:p>
            <a:r>
              <a:rPr lang="en-US" sz="4000" i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And throw them at the sun</a:t>
            </a:r>
          </a:p>
          <a:p>
            <a:r>
              <a:rPr lang="en-US" sz="4000" i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Before they melt</a:t>
            </a:r>
          </a:p>
          <a:p>
            <a:r>
              <a:rPr lang="en-US" sz="4000" i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Like </a:t>
            </a:r>
            <a:r>
              <a:rPr lang="en-US" sz="4000" i="1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snow</a:t>
            </a:r>
            <a:endParaRPr lang="en-US" sz="4000" i="1" dirty="0">
              <a:solidFill>
                <a:schemeClr val="bg1"/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623413"/>
            <a:ext cx="56982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80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Bouquet</a:t>
            </a:r>
          </a:p>
          <a:p>
            <a:pPr lvl="0"/>
            <a:r>
              <a:rPr lang="en-US" sz="4800" dirty="0">
                <a:solidFill>
                  <a:schemeClr val="accent3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By Langston Hughes</a:t>
            </a:r>
            <a:endParaRPr lang="en-US" sz="4800" i="1" dirty="0">
              <a:solidFill>
                <a:schemeClr val="accent3">
                  <a:lumMod val="75000"/>
                </a:schemeClr>
              </a:solidFill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03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4000"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04800"/>
            <a:ext cx="8800563" cy="6248400"/>
          </a:xfrm>
        </p:spPr>
      </p:pic>
    </p:spTree>
    <p:extLst>
      <p:ext uri="{BB962C8B-B14F-4D97-AF65-F5344CB8AC3E}">
        <p14:creationId xmlns:p14="http://schemas.microsoft.com/office/powerpoint/2010/main" val="24680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04800"/>
            <a:ext cx="8800563" cy="6248400"/>
          </a:xfr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1497980"/>
            <a:ext cx="82296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smtClean="0">
                <a:solidFill>
                  <a:schemeClr val="bg1"/>
                </a:solidFill>
              </a:rPr>
              <a:t>In and around </a:t>
            </a:r>
            <a:r>
              <a:rPr lang="en-US" sz="4400" dirty="0" smtClean="0">
                <a:solidFill>
                  <a:srgbClr val="FFFF00"/>
                </a:solidFill>
              </a:rPr>
              <a:t>Harlem</a:t>
            </a:r>
            <a:r>
              <a:rPr lang="en-US" sz="4400" dirty="0" smtClean="0">
                <a:solidFill>
                  <a:schemeClr val="bg1"/>
                </a:solidFill>
              </a:rPr>
              <a:t>, New York</a:t>
            </a:r>
            <a:br>
              <a:rPr lang="en-US" sz="4400" dirty="0" smtClean="0">
                <a:solidFill>
                  <a:schemeClr val="bg1"/>
                </a:solidFill>
              </a:rPr>
            </a:br>
            <a:r>
              <a:rPr lang="en-US" sz="4400" dirty="0" smtClean="0">
                <a:solidFill>
                  <a:schemeClr val="bg1"/>
                </a:solidFill>
              </a:rPr>
              <a:t>1952</a:t>
            </a:r>
          </a:p>
          <a:p>
            <a:r>
              <a:rPr lang="en-US" sz="4400" dirty="0" smtClean="0">
                <a:solidFill>
                  <a:schemeClr val="bg1"/>
                </a:solidFill>
              </a:rPr>
              <a:t>Basement cave – </a:t>
            </a:r>
            <a:r>
              <a:rPr lang="en-US" sz="4400" dirty="0" smtClean="0">
                <a:solidFill>
                  <a:srgbClr val="FFFF00"/>
                </a:solidFill>
              </a:rPr>
              <a:t>1,369</a:t>
            </a:r>
            <a:r>
              <a:rPr lang="en-US" sz="4400" dirty="0" smtClean="0">
                <a:solidFill>
                  <a:schemeClr val="bg1"/>
                </a:solidFill>
              </a:rPr>
              <a:t> light bulbs</a:t>
            </a:r>
          </a:p>
          <a:p>
            <a:r>
              <a:rPr lang="en-US" sz="4400" dirty="0" smtClean="0">
                <a:solidFill>
                  <a:schemeClr val="bg1"/>
                </a:solidFill>
              </a:rPr>
              <a:t>Mind-altered</a:t>
            </a:r>
            <a:br>
              <a:rPr lang="en-US" sz="4400" dirty="0" smtClean="0">
                <a:solidFill>
                  <a:schemeClr val="bg1"/>
                </a:solidFill>
              </a:rPr>
            </a:br>
            <a:r>
              <a:rPr lang="en-US" sz="4400" dirty="0" smtClean="0">
                <a:solidFill>
                  <a:schemeClr val="bg1"/>
                </a:solidFill>
              </a:rPr>
              <a:t>Dreamscape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58260"/>
            <a:ext cx="22685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Content Placeholder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4000"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304800"/>
            <a:ext cx="8800563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</TotalTime>
  <Words>96</Words>
  <Application>Microsoft Office PowerPoint</Application>
  <PresentationFormat>On-screen Show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6 Elements of the Narrative</vt:lpstr>
      <vt:lpstr>PowerPoint Presentation</vt:lpstr>
      <vt:lpstr>Characters</vt:lpstr>
      <vt:lpstr>Plot</vt:lpstr>
      <vt:lpstr>PowerPoint Presentation</vt:lpstr>
      <vt:lpstr>PowerPoint Presentation</vt:lpstr>
      <vt:lpstr>PowerPoint Presentation</vt:lpstr>
      <vt:lpstr>PowerPoint Presentation</vt:lpstr>
    </vt:vector>
  </TitlesOfParts>
  <Company>Abstract Chronicles Theatre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Constructedness</dc:title>
  <dc:creator>Vance Holmes</dc:creator>
  <cp:lastModifiedBy>Vance Holmes</cp:lastModifiedBy>
  <cp:revision>20</cp:revision>
  <dcterms:created xsi:type="dcterms:W3CDTF">2013-04-08T01:52:23Z</dcterms:created>
  <dcterms:modified xsi:type="dcterms:W3CDTF">2013-04-14T19:22:14Z</dcterms:modified>
</cp:coreProperties>
</file>